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9AE9E0C-4A70-4B52-A4CC-85C16927A281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7C1A-596C-4880-95BD-E19C187EE56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79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9E0C-4A70-4B52-A4CC-85C16927A281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7C1A-596C-4880-95BD-E19C187E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60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9E0C-4A70-4B52-A4CC-85C16927A281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7C1A-596C-4880-95BD-E19C187EE56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095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9E0C-4A70-4B52-A4CC-85C16927A281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7C1A-596C-4880-95BD-E19C187E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78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9E0C-4A70-4B52-A4CC-85C16927A281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7C1A-596C-4880-95BD-E19C187EE56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114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9E0C-4A70-4B52-A4CC-85C16927A281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7C1A-596C-4880-95BD-E19C187E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6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9E0C-4A70-4B52-A4CC-85C16927A281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7C1A-596C-4880-95BD-E19C187E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7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9E0C-4A70-4B52-A4CC-85C16927A281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7C1A-596C-4880-95BD-E19C187E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01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9E0C-4A70-4B52-A4CC-85C16927A281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7C1A-596C-4880-95BD-E19C187E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9E0C-4A70-4B52-A4CC-85C16927A281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7C1A-596C-4880-95BD-E19C187E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9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9E0C-4A70-4B52-A4CC-85C16927A281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7C1A-596C-4880-95BD-E19C187EE56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320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9AE9E0C-4A70-4B52-A4CC-85C16927A281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4C47C1A-596C-4880-95BD-E19C187EE56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28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rliament.mn/n/oapo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mn-M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Монгол Улсын үндсэн хууль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Хууль, эрх зүй хариуцсан мэргэжилтэн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41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openresource.parliament.mn/photo/2015/11/9e223af4f655165de963000ed2be3b85/1940.00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5283"/>
            <a:ext cx="11430000" cy="6255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7343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openresource.parliament.mn/photo/2015/11/814a2a4817da3844eb4e982b24ccbaa2/1940.00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23849"/>
            <a:ext cx="11258550" cy="6210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1949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openresource.parliament.mn/photo/2015/11/5dbff6c6cded6d495ec6add63a8638/1940.0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3850"/>
            <a:ext cx="11353800" cy="621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8401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Монгол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Улсын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гуравдугаар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Үндсэн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хууль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1959864"/>
            <a:ext cx="10725150" cy="402336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1960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оны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сарын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6-ны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өдөр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баталсан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юм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Энэхүү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Үндсэн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хууль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бүлэг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94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зүйлтэй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1960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оны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БНМАУ-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ын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Үндсэн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хуульд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удаа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нэмэлт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өөрчлөлт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оруулсан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юм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mn-M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892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028" y="1687449"/>
            <a:ext cx="4900422" cy="3434334"/>
          </a:xfrm>
        </p:spPr>
        <p:txBody>
          <a:bodyPr>
            <a:normAutofit/>
          </a:bodyPr>
          <a:lstStyle/>
          <a:p>
            <a:pPr algn="ctr"/>
            <a:r>
              <a:rPr lang="mn-MN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mn-M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4400" dirty="0">
                <a:latin typeface="Arial" panose="020B0604020202020204" pitchFamily="34" charset="0"/>
                <a:cs typeface="Arial" panose="020B0604020202020204" pitchFamily="34" charset="0"/>
              </a:rPr>
              <a:t>оны Монгол улсын сүлд, далбаа</a:t>
            </a:r>
            <a:endParaRPr lang="en-US" sz="4400" dirty="0"/>
          </a:p>
        </p:txBody>
      </p:sp>
      <p:pic>
        <p:nvPicPr>
          <p:cNvPr id="4" name="Picture 3" descr="http://openresource.parliament.mn/photo/2015/11/61f267e75cd93c388e27831a541ed1cf/1960.0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8016"/>
            <a:ext cx="5486400" cy="655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5376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openresource.parliament.mn/photo/2015/11/569defc75d76d89b81ca39e4eb4cdf9c/1960.0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1" y="208462"/>
            <a:ext cx="11391899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7013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Монгол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Улсын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дөрөвдүгээр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Үндсэн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хууль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1992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оны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сарын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13-нд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Бүгд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Найрамдах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Монгол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Ард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Улсын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Ардын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Хурлаар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батлагдаж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тухайн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оныхоо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хоёрдугаар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сарын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12-ны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өдрөөс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эхлэн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дагаж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мөрджээ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Энэхүү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Үндсэн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хууль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оршил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6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бүлэг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70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зүйлтэй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mn-M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Одоогоор 4 удаа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нэмэлт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өөрчлөлт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оруулсан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60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933" y="2335639"/>
            <a:ext cx="4501460" cy="2458430"/>
          </a:xfrm>
        </p:spPr>
        <p:txBody>
          <a:bodyPr>
            <a:noAutofit/>
          </a:bodyPr>
          <a:lstStyle/>
          <a:p>
            <a:pPr algn="ctr"/>
            <a:r>
              <a:rPr lang="mn-MN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1992</a:t>
            </a:r>
            <a:r>
              <a:rPr lang="mn-M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4400" dirty="0">
                <a:latin typeface="Arial" panose="020B0604020202020204" pitchFamily="34" charset="0"/>
                <a:cs typeface="Arial" panose="020B0604020202020204" pitchFamily="34" charset="0"/>
              </a:rPr>
              <a:t>оны Монгол улсын сүлд, </a:t>
            </a:r>
            <a:r>
              <a:rPr lang="mn-M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туг, далбаа</a:t>
            </a:r>
            <a:endParaRPr lang="en-US" sz="4000" dirty="0"/>
          </a:p>
        </p:txBody>
      </p:sp>
      <p:pic>
        <p:nvPicPr>
          <p:cNvPr id="4" name="Picture 3" descr="http://openresource.parliament.mn/photo/2015/11/1268968a703806b45d7f385c47a07444/1990.0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06" y="143692"/>
            <a:ext cx="6290420" cy="64661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7145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://openresource.parliament.mn/photo/2015/11/c4893606339541dc3860a1dc1e128f6c/1990.00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8" y="266066"/>
            <a:ext cx="5316584" cy="6330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openresource.parliament.mn/photo/2015/11/13a2ec1baa64b095dd6396d9d490d8de/1990.00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260" y="157661"/>
            <a:ext cx="5613817" cy="628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6762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openresource.parliament.mn/photo/2015/11/7bcd4a3f5f63da7611af4eb04052df3d/1990.0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" y="235130"/>
            <a:ext cx="11403875" cy="6257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0215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mn-MN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mn-MN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МОНГОЛ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УЛСЫН ҮНДСЭН ХУУЛЬ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8474" y="2310063"/>
            <a:ext cx="6520715" cy="4023360"/>
          </a:xfrm>
        </p:spPr>
        <p:txBody>
          <a:bodyPr/>
          <a:lstStyle/>
          <a:p>
            <a:pPr marL="128016" lvl="1" indent="0" algn="just">
              <a:buNone/>
            </a:pP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Монгол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Улс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түүхэндээ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1924, 1940, 1960, 1992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онуудад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Үндсэн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хуулийг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дөрвөн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удаа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хэлэлцэн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батал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сан. Үндсэн хууль нь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төр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иргэн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хоёрын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харилцааны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үндсийг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тодорхойлж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шударга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ёсны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талаарх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ард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түмний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суурь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үнэлэмжийг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илэрхийлдэг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дээд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хэм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хэмжээний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нийлбэр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юм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 descr="http://openresource.parliament.mn/photo/2015/11/ee0a9e256c7120a66e5f0c25d1ec535b/Huul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925053"/>
            <a:ext cx="3924346" cy="4384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926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n-M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Эх сурвалж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http://www.parliament.mn/n/oapo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280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mn-M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Анхаарал хандуулсан та бүхэнд баярлалаа.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mn-M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2020.01.17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96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Монгол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Улсын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анхдугаар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mn-MN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Үндсэн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хууль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606398" cy="4023360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Монгол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Улс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1924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оны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сарын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26-ны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өдрийн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цаг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17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минутад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Улсын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Анхдугаар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Хурлын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дүгээр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тогтоолын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дүгээр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зүйлээр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БНМАУ-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ын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Анхдугаар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Үндсэн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хуулийг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баталсан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юм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Анхдугаар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Үндсэн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хууль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бүлэг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50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зүйлтэй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1931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оны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хоёрдугаар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сарын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14-ний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өдрийн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БНМАУ-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ын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дүгээр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Бага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Хурлаас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гаргасан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тогтоолоор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1924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онд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батлагдсан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анхдугаар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Үндсэн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хуулийн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34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дүгээр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зүйлд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нэмэлт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өөрчлөлт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оруулсан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байна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79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556" y="2711559"/>
            <a:ext cx="4433243" cy="1499616"/>
          </a:xfrm>
        </p:spPr>
        <p:txBody>
          <a:bodyPr>
            <a:noAutofit/>
          </a:bodyPr>
          <a:lstStyle/>
          <a:p>
            <a:pPr algn="ctr"/>
            <a:r>
              <a:rPr lang="mn-MN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1924</a:t>
            </a:r>
            <a:r>
              <a:rPr lang="mn-M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оны Монгол улсын сүлд, далбаа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http://openresource.parliament.mn/photo/2015/11/2e8fd4771a76b8bc8e1e8b2bfb70644d/1924.0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950" y="623534"/>
            <a:ext cx="5710849" cy="5675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35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337711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Монгол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Улсын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анхдугаар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mn-MN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Үндсэн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хууль</a:t>
            </a:r>
            <a:endParaRPr lang="en-US" sz="3200" dirty="0"/>
          </a:p>
        </p:txBody>
      </p:sp>
      <p:pic>
        <p:nvPicPr>
          <p:cNvPr id="4" name="Picture 3" descr="http://openresource.parliament.mn/photo/2015/11/c518206c59097acbe589a1d9ce701a63/1924.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13" y="1593578"/>
            <a:ext cx="4697930" cy="5241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 descr="http://openresource.parliament.mn/photo/2015/11/832cce51afe4072665a42214a330b600/1924.02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454" y="1593578"/>
            <a:ext cx="4680816" cy="5241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410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Монгол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Улсын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хоёрдугаар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Үндсэн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хууль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оны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сарын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30-ны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өдөр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Улсын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VIII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Хурлаар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баталсан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байна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Хоёрдугаар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Үндсэн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хууль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бүлэг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95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зүйлтэй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1940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оны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БНМАУ-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ын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Үндсэн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хуульд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удаа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нэмэлт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өөрчлөлт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оруулсан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байна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292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254" y="2361765"/>
            <a:ext cx="5337483" cy="2980944"/>
          </a:xfrm>
        </p:spPr>
        <p:txBody>
          <a:bodyPr>
            <a:normAutofit/>
          </a:bodyPr>
          <a:lstStyle/>
          <a:p>
            <a:pPr algn="ctr"/>
            <a:r>
              <a:rPr lang="mn-MN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mn-M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оны Монгол улсын сүлд, далбаа</a:t>
            </a:r>
            <a:endParaRPr lang="en-US" sz="4000" dirty="0"/>
          </a:p>
        </p:txBody>
      </p:sp>
      <p:pic>
        <p:nvPicPr>
          <p:cNvPr id="4" name="Picture 3" descr="http://openresource.parliament.mn/photo/2015/11/e20cdb25a5d96137ff1b6a16c5d209c5/1940.00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072" y="274320"/>
            <a:ext cx="4767807" cy="6217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325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openresource.parliament.mn/photo/2015/11/35d9cb56d6f730cf0aa1de56d6a2214e/1940.0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4" y="300446"/>
            <a:ext cx="11469189" cy="6126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248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openresource.parliament.mn/photo/2015/11/acd1e1805769a55ca38c314bec682088/1940.0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" y="355283"/>
            <a:ext cx="11297603" cy="6178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044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109</TotalTime>
  <Words>251</Words>
  <Application>Microsoft Office PowerPoint</Application>
  <PresentationFormat>Widescreen</PresentationFormat>
  <Paragraphs>25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Tw Cen MT</vt:lpstr>
      <vt:lpstr>Tw Cen MT Condensed</vt:lpstr>
      <vt:lpstr>Wingdings 3</vt:lpstr>
      <vt:lpstr>Integral</vt:lpstr>
      <vt:lpstr>Монгол Улсын үндсэн хууль</vt:lpstr>
      <vt:lpstr> МОНГОЛ УЛСЫН ҮНДСЭН ХУУЛЬ </vt:lpstr>
      <vt:lpstr>Монгол Улсын анхдугаар  Үндсэн хууль</vt:lpstr>
      <vt:lpstr>1924 оны Монгол улсын сүлд, далбаа</vt:lpstr>
      <vt:lpstr>Монгол Улсын анхдугаар  Үндсэн хууль</vt:lpstr>
      <vt:lpstr>Монгол Улсын хоёрдугаар  Үндсэн хууль</vt:lpstr>
      <vt:lpstr>1940 оны Монгол улсын сүлд, далбаа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Монгол Улсын гуравдугаар Үндсэн хууль</vt:lpstr>
      <vt:lpstr>1960 оны Монгол улсын сүлд, далбаа</vt:lpstr>
      <vt:lpstr>PowerPoint Presentation</vt:lpstr>
      <vt:lpstr>Монгол Улсын дөрөвдүгээр Үндсэн хууль</vt:lpstr>
      <vt:lpstr>1992 оны Монгол улсын сүлд, туг, далбаа</vt:lpstr>
      <vt:lpstr>PowerPoint Presentation</vt:lpstr>
      <vt:lpstr>PowerPoint Presentation</vt:lpstr>
      <vt:lpstr>Эх сурвалж</vt:lpstr>
      <vt:lpstr>Анхаарал хандуулсан та бүхэнд баярлалаа.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Монгол Улсын үндсэн хууль</dc:title>
  <dc:creator>User</dc:creator>
  <cp:lastModifiedBy>User</cp:lastModifiedBy>
  <cp:revision>12</cp:revision>
  <dcterms:created xsi:type="dcterms:W3CDTF">2020-01-16T08:37:34Z</dcterms:created>
  <dcterms:modified xsi:type="dcterms:W3CDTF">2020-01-17T02:24:21Z</dcterms:modified>
</cp:coreProperties>
</file>